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3"/>
  </p:normalViewPr>
  <p:slideViewPr>
    <p:cSldViewPr snapToGrid="0" snapToObjects="1">
      <p:cViewPr>
        <p:scale>
          <a:sx n="100" d="100"/>
          <a:sy n="100" d="100"/>
        </p:scale>
        <p:origin x="2680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99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18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652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706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9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607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26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78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94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510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4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FF99E-6BEA-9342-8AA9-E847585B6F58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50DEF8-F981-DE48-B10C-95A883EE4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748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C0750A-06C6-5341-8D73-4D896308C8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113" b="46049"/>
          <a:stretch/>
        </p:blipFill>
        <p:spPr>
          <a:xfrm>
            <a:off x="990597" y="7338611"/>
            <a:ext cx="3333136" cy="20459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1C502F-1877-FD46-B8EE-B37406F95E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19" t="1449" r="15232" b="84359"/>
          <a:stretch/>
        </p:blipFill>
        <p:spPr>
          <a:xfrm>
            <a:off x="990598" y="175224"/>
            <a:ext cx="3333137" cy="13487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69EDC9-620B-9244-B511-963E81D25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19" t="20719" r="15232" b="65089"/>
          <a:stretch/>
        </p:blipFill>
        <p:spPr>
          <a:xfrm>
            <a:off x="990597" y="1524000"/>
            <a:ext cx="3333137" cy="13487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849AC1-1F53-3940-922F-27FDD41A3C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19" t="39828" r="15232" b="42265"/>
          <a:stretch/>
        </p:blipFill>
        <p:spPr>
          <a:xfrm>
            <a:off x="990597" y="3253778"/>
            <a:ext cx="3333137" cy="1701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B1FC9D-BFE2-0B4B-92F8-434AE95B55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19" t="64684" r="15232" b="17409"/>
          <a:stretch/>
        </p:blipFill>
        <p:spPr>
          <a:xfrm>
            <a:off x="990597" y="5245100"/>
            <a:ext cx="3333137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38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2020-04-10T03:06:23Z</dcterms:created>
  <dcterms:modified xsi:type="dcterms:W3CDTF">2020-04-10T15:56:15Z</dcterms:modified>
</cp:coreProperties>
</file>

<file path=docProps/thumbnail.jpeg>
</file>